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>
        <p:scale>
          <a:sx n="124" d="100"/>
          <a:sy n="124" d="100"/>
        </p:scale>
        <p:origin x="1280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EFFF0-82FE-4AAF-B6ED-337B27F6739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DA634-8BA1-415C-AD50-E61425CD1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A634-8BA1-415C-AD50-E61425CD12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E4A7-5FD1-4B3D-A9BA-37E7B8DABA00}" type="datetimeFigureOut">
              <a:rPr lang="en-US" smtClean="0"/>
              <a:pPr/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A1CD6-D51D-42D5-8480-84B44D5D5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jpe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"/>
            <a:ext cx="6400800" cy="457199"/>
          </a:xfrm>
        </p:spPr>
        <p:txBody>
          <a:bodyPr>
            <a:noAutofit/>
          </a:bodyPr>
          <a:lstStyle/>
          <a:p>
            <a:r>
              <a:rPr lang="en-US" sz="1200" b="1" dirty="0"/>
              <a:t>Training techniques of usage and processing of Agricultural by-products for household dairy production to Khmer women in </a:t>
            </a:r>
            <a:r>
              <a:rPr lang="en-US" sz="1200" b="1" dirty="0" err="1"/>
              <a:t>SocTrang</a:t>
            </a:r>
            <a:r>
              <a:rPr lang="en-US" sz="1200" b="1" dirty="0"/>
              <a:t> province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81000"/>
            <a:ext cx="571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Dau</a:t>
            </a:r>
            <a:r>
              <a:rPr lang="en-US" sz="900" dirty="0" smtClean="0"/>
              <a:t> Van </a:t>
            </a:r>
            <a:r>
              <a:rPr lang="en-US" sz="900" dirty="0" err="1" smtClean="0"/>
              <a:t>Hai</a:t>
            </a:r>
            <a:r>
              <a:rPr lang="en-US" sz="900" dirty="0" smtClean="0"/>
              <a:t>, Nguyen </a:t>
            </a:r>
            <a:r>
              <a:rPr lang="en-US" sz="900" dirty="0" err="1" smtClean="0"/>
              <a:t>Thi</a:t>
            </a:r>
            <a:r>
              <a:rPr lang="en-US" sz="900" dirty="0" smtClean="0"/>
              <a:t> Hong Trinh- Institute of Animal Sciences for Southern Vietnam</a:t>
            </a:r>
            <a:endParaRPr lang="en-US" sz="900" dirty="0"/>
          </a:p>
        </p:txBody>
      </p:sp>
      <p:pic>
        <p:nvPicPr>
          <p:cNvPr id="11266" name="Picture 2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995571" cy="1219200"/>
          </a:xfrm>
          <a:prstGeom prst="rect">
            <a:avLst/>
          </a:prstGeom>
          <a:noFill/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657601" y="2362200"/>
          <a:ext cx="3886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863600"/>
                <a:gridCol w="863600"/>
              </a:tblGrid>
              <a:tr h="163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Item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Pilot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-9906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25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Concentrate (kg/head/day)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5.83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5.50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25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Fresh grass (kg/head/day)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513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Urea treated rice straw (kg/head/day)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25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Rice straw (kg/head/day)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2590">
                <a:tc>
                  <a:txBody>
                    <a:bodyPr/>
                    <a:lstStyle/>
                    <a:p>
                      <a:pPr marL="0" marR="0" indent="-2667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Cow weight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456.33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444.97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657600" y="3959541"/>
          <a:ext cx="38862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034"/>
                <a:gridCol w="733246"/>
                <a:gridCol w="659920"/>
              </a:tblGrid>
              <a:tr h="163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Pilot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-4572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415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Number of milking cows 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(3cows/pilot x 3 pilots=9cows)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699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Milk 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yield (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kg/head/day)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13.93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11.80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191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Following estrus after 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calving (day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108.00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154.67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-2667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Benefit(VND/cow/day)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-2667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102,573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-2667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86,300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267200" y="3716179"/>
            <a:ext cx="3124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Table 2: Milk 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yield and </a:t>
            </a:r>
            <a:r>
              <a:rPr lang="en-US" sz="1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reproductive ability and </a:t>
            </a:r>
            <a:r>
              <a:rPr lang="en-US" sz="1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benefit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733799" y="5410200"/>
          <a:ext cx="53340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9570"/>
                <a:gridCol w="751517"/>
                <a:gridCol w="890688"/>
                <a:gridCol w="602226"/>
              </a:tblGrid>
              <a:tr h="1329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Item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Before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The end of project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5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Percentage of dairy farms preserved straw and agricultural by-products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39.0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90.0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&gt;95.0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3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Percentage of dairy farms applied urea treated rice straw and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  <a:cs typeface="Times New Roman"/>
                        </a:rPr>
                        <a:t>silaged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 agricultural by-products technique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30.0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80.0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5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Number of households used grass chop machine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0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3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Number of households used biogas system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000" dirty="0">
                          <a:latin typeface="Times New Roman"/>
                          <a:ea typeface="Times New Roman"/>
                          <a:cs typeface="Times New Roman"/>
                        </a:rPr>
                        <a:t>196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0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2" name="Picture 143" descr="DSC_07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286000"/>
            <a:ext cx="1524000" cy="1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51" descr="E:\Anh Bao cao dot 2-RETA\Bang goc\Mi Hien Biogas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5562600"/>
            <a:ext cx="1600200" cy="129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90600" y="441960"/>
          <a:ext cx="8077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3429000"/>
              </a:tblGrid>
              <a:tr h="990600">
                <a:tc>
                  <a:txBody>
                    <a:bodyPr/>
                    <a:lstStyle/>
                    <a:p>
                      <a:pPr lvl="0" algn="just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Objective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Improving Khmer women’s role and knowledge about dairy production</a:t>
                      </a:r>
                      <a:endParaRPr lang="en-US" sz="10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lvl="0" algn="just"/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Increasing profits from dairy husbandry through processing and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storage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 local available agricultural by-products to feed dairy cattle.</a:t>
                      </a:r>
                      <a:endParaRPr lang="en-US" sz="10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lvl="0" algn="just"/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Developing a model of dairy cow production, using agricultural by products and contributing to reduction of greenhouse gas emissions.</a:t>
                      </a:r>
                      <a:endParaRPr lang="en-US" sz="1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just"/>
                      <a:r>
                        <a:rPr lang="en-US" sz="1000" b="1" dirty="0" smtClean="0">
                          <a:solidFill>
                            <a:srgbClr val="002060"/>
                          </a:solidFill>
                        </a:rPr>
                        <a:t>Contents: </a:t>
                      </a:r>
                    </a:p>
                    <a:p>
                      <a:pPr marL="0" lvl="1" algn="just">
                        <a:buFont typeface="Wingdings" pitchFamily="2" charset="2"/>
                        <a:buChar char="§"/>
                      </a:pP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Training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about 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 management and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techniques of 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usage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and processing of 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agricultural </a:t>
                      </a: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by-products to 120 Khmer ethnic women</a:t>
                      </a:r>
                      <a:r>
                        <a:rPr lang="vi-VN" sz="10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10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lvl="1" algn="just">
                        <a:buFont typeface="Wingdings" pitchFamily="2" charset="2"/>
                        <a:buChar char="§"/>
                      </a:pPr>
                      <a:r>
                        <a:rPr lang="en-US" sz="1000" b="0" dirty="0" smtClean="0">
                          <a:solidFill>
                            <a:srgbClr val="002060"/>
                          </a:solidFill>
                        </a:rPr>
                        <a:t>Establishing 3 pilots to instruct to targeted group (and 3 control pilots) using agricultural by-</a:t>
                      </a:r>
                      <a:r>
                        <a:rPr lang="en-US" sz="1000" b="0" baseline="0" dirty="0" smtClean="0">
                          <a:solidFill>
                            <a:srgbClr val="002060"/>
                          </a:solidFill>
                        </a:rPr>
                        <a:t> products as dairy feed</a:t>
                      </a:r>
                      <a:endParaRPr lang="en-US" sz="1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pic>
        <p:nvPicPr>
          <p:cNvPr id="2053" name="Picture 5" descr="C:\DOCUME~1\ADMINI~1\LOCALS~1\Temp\images-1.pj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" y="5562600"/>
            <a:ext cx="1600200" cy="135636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3810000" y="1447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Results:</a:t>
            </a:r>
            <a:endParaRPr lang="en-US" sz="1400" b="1" dirty="0"/>
          </a:p>
        </p:txBody>
      </p:sp>
      <p:pic>
        <p:nvPicPr>
          <p:cNvPr id="2054" name="Picture 11" descr="G:\Nghien cuu Khoa hoc\DU AN RETA\Thuc hien RETA8163\Hinh anh  Dieu tra\anh Bao cao D1\anh resize\20150723_16082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" y="4038600"/>
            <a:ext cx="1600200" cy="119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2" descr="G:\Nghien cuu Khoa hoc\DU AN RETA\Thuc hien RETA8163\Hinh anh  Dieu tra\anh Bao cao D1\anh resize\20150723_16094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46563" y="4038600"/>
            <a:ext cx="160712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8" descr="E:\Anh Bao cao dot 2-RETA\Bang goc\20150930_15294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" y="2362200"/>
            <a:ext cx="1600200" cy="131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45" descr="E:\Anh Bao cao dot 2-RETA\Bang goc\Mi tein u rom 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04535" y="3749462"/>
            <a:ext cx="1539465" cy="12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4724400" y="1905001"/>
            <a:ext cx="3657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Processing, storage  &amp; using local agricultural by-products</a:t>
            </a:r>
            <a:endParaRPr lang="en-US" sz="1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1905000"/>
            <a:ext cx="281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Training  dairy production techniques</a:t>
            </a:r>
            <a:endParaRPr lang="en-US" sz="1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09600" y="3733800"/>
            <a:ext cx="266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Strengthening market access for dairy products 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" y="5257800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Reducing environment pollution, GHG</a:t>
            </a:r>
            <a:endParaRPr lang="en-US" sz="1000" b="1" dirty="0"/>
          </a:p>
        </p:txBody>
      </p:sp>
      <p:pic>
        <p:nvPicPr>
          <p:cNvPr id="2059" name="Picture 18" descr="Mi Tien Thai co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20000" y="2438401"/>
            <a:ext cx="1495510" cy="1295400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5334000" y="21336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Table 1: Feed intake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0" y="5163979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Table 3: Up scaling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25241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7" name="Straight Arrow Connector 46"/>
          <p:cNvCxnSpPr>
            <a:endCxn id="48" idx="0"/>
          </p:cNvCxnSpPr>
          <p:nvPr/>
        </p:nvCxnSpPr>
        <p:spPr>
          <a:xfrm rot="16200000" flipH="1">
            <a:off x="553693" y="1544293"/>
            <a:ext cx="76200" cy="35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1600200"/>
            <a:ext cx="1219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Soc </a:t>
            </a:r>
            <a:r>
              <a:rPr lang="en-US" sz="900" dirty="0" err="1" smtClean="0"/>
              <a:t>Trang</a:t>
            </a:r>
            <a:r>
              <a:rPr lang="en-US" sz="900" dirty="0" smtClean="0"/>
              <a:t> Province</a:t>
            </a:r>
            <a:endParaRPr lang="en-US" sz="900" dirty="0"/>
          </a:p>
        </p:txBody>
      </p:sp>
      <p:sp>
        <p:nvSpPr>
          <p:cNvPr id="52" name="Oval 51"/>
          <p:cNvSpPr/>
          <p:nvPr/>
        </p:nvSpPr>
        <p:spPr>
          <a:xfrm>
            <a:off x="3657600" y="1447800"/>
            <a:ext cx="12192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Results</a:t>
            </a:r>
            <a:endParaRPr lang="en-US" sz="1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302</Words>
  <Application>Microsoft Macintosh PowerPoint</Application>
  <PresentationFormat>On-screen Show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Training techniques of usage and processing of Agricultural by-products for household dairy production to Khmer women in SocTrang province</vt:lpstr>
    </vt:vector>
  </TitlesOfParts>
  <Company>NhuDuc - 0983974627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techniques of usage and processing of Agricultural by-products for household dairy production to Khmer women in SocTrang province</dc:title>
  <dc:creator>WindowsXP Professional SP3</dc:creator>
  <cp:lastModifiedBy>Thomas Weaver</cp:lastModifiedBy>
  <cp:revision>32</cp:revision>
  <dcterms:created xsi:type="dcterms:W3CDTF">2017-08-13T03:51:33Z</dcterms:created>
  <dcterms:modified xsi:type="dcterms:W3CDTF">2017-08-17T01:09:26Z</dcterms:modified>
</cp:coreProperties>
</file>